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71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79"/>
            <a:ext cx="16459199" cy="164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199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5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23</Slides>
  <Notes>23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Webserver</cp:lastModifiedBy>
  <cp:revision>1</cp:revision>
  <dcterms:created xsi:type="dcterms:W3CDTF">2020-12-24T18:19:26Z</dcterms:created>
  <dcterms:modified xsi:type="dcterms:W3CDTF">2020-12-24T17:19:31Z</dcterms:modified>
</cp:coreProperties>
</file>